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3"/>
    <p:restoredTop sz="94694"/>
  </p:normalViewPr>
  <p:slideViewPr>
    <p:cSldViewPr snapToGrid="0">
      <p:cViewPr>
        <p:scale>
          <a:sx n="96" d="100"/>
          <a:sy n="96" d="100"/>
        </p:scale>
        <p:origin x="1888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9284FF-A43D-8B64-444B-82F3EE6550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7875" y="1568586"/>
            <a:ext cx="10949355" cy="136652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4600" b="1" i="0" spc="-15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effectLst/>
              </a:rPr>
              <a:t>Тема доклада на русском языке выступления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0A1158-854B-11F8-D3EC-E3E8C3E4A91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7876" y="952622"/>
            <a:ext cx="10949354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>
                <a:effectLst/>
              </a:rPr>
              <a:t>ФИО докладчика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2490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91546-5009-5CCA-EE79-A7EA510F1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3" y="1152519"/>
            <a:ext cx="11271895" cy="9413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8B0EBD-5F5C-C770-4C64-F71959AB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3" y="2199860"/>
            <a:ext cx="11271895" cy="402866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907E7F-150C-F93C-28B4-49214096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3254" y="6582303"/>
            <a:ext cx="10492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C6992D-8979-8847-9E2E-EE1FCA040B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9458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0C433B-7B2E-CBB6-C837-D9018BB4E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C1D998-DA45-74B4-77DC-17D83F424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D9ECC1-99D0-6D46-4033-24C6FE517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18E6-C419-FC40-8B85-28B31462E2BA}" type="datetimeFigureOut">
              <a:rPr lang="ru-RU" smtClean="0"/>
              <a:t>21.09.2024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8B156B-FE48-008F-3D05-09777E5E81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4EAED2-86EF-7B18-1C48-29425243C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6992D-8979-8847-9E2E-EE1FCA040B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18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55580-46BA-FBC4-0FFB-B2EFE9813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4EA6DF-D41C-926C-CDFF-CB4697BFB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703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0F37E4-9CFB-CEF1-872D-21057468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702EAD-4878-F514-078B-271A59546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43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300">
        <p159:morph option="byObject"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5777FA7F-836B-2A4D-9FF9-CEA37ED6CDFC}" vid="{C15871D6-4A40-C24B-AF81-5879C0EF98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0</Words>
  <Application>Microsoft Macintosh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Иван Сизых</dc:creator>
  <cp:lastModifiedBy>Иван Сизых</cp:lastModifiedBy>
  <cp:revision>1</cp:revision>
  <dcterms:created xsi:type="dcterms:W3CDTF">2024-09-21T17:49:05Z</dcterms:created>
  <dcterms:modified xsi:type="dcterms:W3CDTF">2024-09-21T18:17:13Z</dcterms:modified>
</cp:coreProperties>
</file>